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1"/>
  </p:notesMasterIdLst>
  <p:sldIdLst>
    <p:sldId id="257" r:id="rId2"/>
    <p:sldId id="260" r:id="rId3"/>
    <p:sldId id="261" r:id="rId4"/>
    <p:sldId id="265" r:id="rId5"/>
    <p:sldId id="270" r:id="rId6"/>
    <p:sldId id="271" r:id="rId7"/>
    <p:sldId id="269" r:id="rId8"/>
    <p:sldId id="27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6DE374-B8BA-4B3D-BD74-5173709B5475}" v="171" dt="2022-08-12T18:28:09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zman, Richard" userId="4e92d90a-c3ab-49a3-b40c-120ae6058106" providerId="ADAL" clId="{196DE374-B8BA-4B3D-BD74-5173709B5475}"/>
    <pc:docChg chg="custSel addSld delSld modSld">
      <pc:chgData name="Guzman, Richard" userId="4e92d90a-c3ab-49a3-b40c-120ae6058106" providerId="ADAL" clId="{196DE374-B8BA-4B3D-BD74-5173709B5475}" dt="2022-08-12T18:28:14.360" v="846" actId="26606"/>
      <pc:docMkLst>
        <pc:docMk/>
      </pc:docMkLst>
      <pc:sldChg chg="addSp modSp mod setBg">
        <pc:chgData name="Guzman, Richard" userId="4e92d90a-c3ab-49a3-b40c-120ae6058106" providerId="ADAL" clId="{196DE374-B8BA-4B3D-BD74-5173709B5475}" dt="2022-08-12T18:28:14.360" v="846" actId="26606"/>
        <pc:sldMkLst>
          <pc:docMk/>
          <pc:sldMk cId="0" sldId="257"/>
        </pc:sldMkLst>
        <pc:spChg chg="mod ord">
          <ac:chgData name="Guzman, Richard" userId="4e92d90a-c3ab-49a3-b40c-120ae6058106" providerId="ADAL" clId="{196DE374-B8BA-4B3D-BD74-5173709B5475}" dt="2022-08-12T18:28:14.360" v="846" actId="26606"/>
          <ac:spMkLst>
            <pc:docMk/>
            <pc:sldMk cId="0" sldId="257"/>
            <ac:spMk id="2050" creationId="{00000000-0000-0000-0000-000000000000}"/>
          </ac:spMkLst>
        </pc:spChg>
        <pc:spChg chg="mod ord">
          <ac:chgData name="Guzman, Richard" userId="4e92d90a-c3ab-49a3-b40c-120ae6058106" providerId="ADAL" clId="{196DE374-B8BA-4B3D-BD74-5173709B5475}" dt="2022-08-12T18:28:14.360" v="846" actId="26606"/>
          <ac:spMkLst>
            <pc:docMk/>
            <pc:sldMk cId="0" sldId="257"/>
            <ac:spMk id="2051" creationId="{00000000-0000-0000-0000-000000000000}"/>
          </ac:spMkLst>
        </pc:spChg>
        <pc:spChg chg="add">
          <ac:chgData name="Guzman, Richard" userId="4e92d90a-c3ab-49a3-b40c-120ae6058106" providerId="ADAL" clId="{196DE374-B8BA-4B3D-BD74-5173709B5475}" dt="2022-08-12T18:28:14.360" v="846" actId="26606"/>
          <ac:spMkLst>
            <pc:docMk/>
            <pc:sldMk cId="0" sldId="257"/>
            <ac:spMk id="2060" creationId="{2120660E-F826-4655-BB97-984B17FE52E9}"/>
          </ac:spMkLst>
        </pc:spChg>
        <pc:picChg chg="add mod">
          <ac:chgData name="Guzman, Richard" userId="4e92d90a-c3ab-49a3-b40c-120ae6058106" providerId="ADAL" clId="{196DE374-B8BA-4B3D-BD74-5173709B5475}" dt="2022-08-12T18:28:14.360" v="846" actId="26606"/>
          <ac:picMkLst>
            <pc:docMk/>
            <pc:sldMk cId="0" sldId="257"/>
            <ac:picMk id="3" creationId="{646D9818-43F0-49B5-A69E-9B55923DDB53}"/>
          </ac:picMkLst>
        </pc:picChg>
        <pc:picChg chg="add">
          <ac:chgData name="Guzman, Richard" userId="4e92d90a-c3ab-49a3-b40c-120ae6058106" providerId="ADAL" clId="{196DE374-B8BA-4B3D-BD74-5173709B5475}" dt="2022-08-12T18:28:14.360" v="846" actId="26606"/>
          <ac:picMkLst>
            <pc:docMk/>
            <pc:sldMk cId="0" sldId="257"/>
            <ac:picMk id="2056" creationId="{E43006C0-9CF0-4AD0-9C72-B3F9942A80C0}"/>
          </ac:picMkLst>
        </pc:picChg>
        <pc:picChg chg="add">
          <ac:chgData name="Guzman, Richard" userId="4e92d90a-c3ab-49a3-b40c-120ae6058106" providerId="ADAL" clId="{196DE374-B8BA-4B3D-BD74-5173709B5475}" dt="2022-08-12T18:28:14.360" v="846" actId="26606"/>
          <ac:picMkLst>
            <pc:docMk/>
            <pc:sldMk cId="0" sldId="257"/>
            <ac:picMk id="2058" creationId="{4307D36E-6608-46E6-857A-E172960BB66B}"/>
          </ac:picMkLst>
        </pc:picChg>
        <pc:picChg chg="add">
          <ac:chgData name="Guzman, Richard" userId="4e92d90a-c3ab-49a3-b40c-120ae6058106" providerId="ADAL" clId="{196DE374-B8BA-4B3D-BD74-5173709B5475}" dt="2022-08-12T18:28:14.360" v="846" actId="26606"/>
          <ac:picMkLst>
            <pc:docMk/>
            <pc:sldMk cId="0" sldId="257"/>
            <ac:picMk id="2062" creationId="{B36D89EE-FA2B-4C32-8C00-B2C6ED2123E2}"/>
          </ac:picMkLst>
        </pc:picChg>
        <pc:picChg chg="add">
          <ac:chgData name="Guzman, Richard" userId="4e92d90a-c3ab-49a3-b40c-120ae6058106" providerId="ADAL" clId="{196DE374-B8BA-4B3D-BD74-5173709B5475}" dt="2022-08-12T18:28:14.360" v="846" actId="26606"/>
          <ac:picMkLst>
            <pc:docMk/>
            <pc:sldMk cId="0" sldId="257"/>
            <ac:picMk id="2064" creationId="{318307F8-152F-4244-A9FE-8D30EFFB79F0}"/>
          </ac:picMkLst>
        </pc:picChg>
      </pc:sldChg>
      <pc:sldChg chg="delSp modSp del mod">
        <pc:chgData name="Guzman, Richard" userId="4e92d90a-c3ab-49a3-b40c-120ae6058106" providerId="ADAL" clId="{196DE374-B8BA-4B3D-BD74-5173709B5475}" dt="2022-08-12T18:27:40.538" v="844" actId="47"/>
        <pc:sldMkLst>
          <pc:docMk/>
          <pc:sldMk cId="2853089796" sldId="258"/>
        </pc:sldMkLst>
        <pc:spChg chg="del mod">
          <ac:chgData name="Guzman, Richard" userId="4e92d90a-c3ab-49a3-b40c-120ae6058106" providerId="ADAL" clId="{196DE374-B8BA-4B3D-BD74-5173709B5475}" dt="2022-08-11T13:19:23.300" v="838" actId="478"/>
          <ac:spMkLst>
            <pc:docMk/>
            <pc:sldMk cId="2853089796" sldId="258"/>
            <ac:spMk id="5" creationId="{D43C7413-978B-485A-8787-7BD9474F0457}"/>
          </ac:spMkLst>
        </pc:spChg>
        <pc:spChg chg="del mod">
          <ac:chgData name="Guzman, Richard" userId="4e92d90a-c3ab-49a3-b40c-120ae6058106" providerId="ADAL" clId="{196DE374-B8BA-4B3D-BD74-5173709B5475}" dt="2022-08-11T13:19:25.516" v="839" actId="478"/>
          <ac:spMkLst>
            <pc:docMk/>
            <pc:sldMk cId="2853089796" sldId="258"/>
            <ac:spMk id="6" creationId="{1DC8D318-484B-43DB-BA52-7F612F7C4497}"/>
          </ac:spMkLst>
        </pc:spChg>
        <pc:spChg chg="mod">
          <ac:chgData name="Guzman, Richard" userId="4e92d90a-c3ab-49a3-b40c-120ae6058106" providerId="ADAL" clId="{196DE374-B8BA-4B3D-BD74-5173709B5475}" dt="2022-08-11T13:19:50.886" v="840" actId="1076"/>
          <ac:spMkLst>
            <pc:docMk/>
            <pc:sldMk cId="2853089796" sldId="258"/>
            <ac:spMk id="7" creationId="{04BE30B2-024C-45C7-8CE7-13A94CF41CB9}"/>
          </ac:spMkLst>
        </pc:spChg>
        <pc:spChg chg="mod">
          <ac:chgData name="Guzman, Richard" userId="4e92d90a-c3ab-49a3-b40c-120ae6058106" providerId="ADAL" clId="{196DE374-B8BA-4B3D-BD74-5173709B5475}" dt="2022-08-11T13:19:56.764" v="843" actId="27636"/>
          <ac:spMkLst>
            <pc:docMk/>
            <pc:sldMk cId="2853089796" sldId="258"/>
            <ac:spMk id="8" creationId="{17B745ED-D387-446C-9652-573240771051}"/>
          </ac:spMkLst>
        </pc:spChg>
      </pc:sldChg>
      <pc:sldChg chg="modSp mod">
        <pc:chgData name="Guzman, Richard" userId="4e92d90a-c3ab-49a3-b40c-120ae6058106" providerId="ADAL" clId="{196DE374-B8BA-4B3D-BD74-5173709B5475}" dt="2022-08-11T13:08:11.276" v="679" actId="255"/>
        <pc:sldMkLst>
          <pc:docMk/>
          <pc:sldMk cId="0" sldId="260"/>
        </pc:sldMkLst>
        <pc:spChg chg="mod">
          <ac:chgData name="Guzman, Richard" userId="4e92d90a-c3ab-49a3-b40c-120ae6058106" providerId="ADAL" clId="{196DE374-B8BA-4B3D-BD74-5173709B5475}" dt="2022-08-11T13:08:11.276" v="679" actId="255"/>
          <ac:spMkLst>
            <pc:docMk/>
            <pc:sldMk cId="0" sldId="260"/>
            <ac:spMk id="16387" creationId="{00000000-0000-0000-0000-000000000000}"/>
          </ac:spMkLst>
        </pc:spChg>
      </pc:sldChg>
      <pc:sldChg chg="modSp new mod">
        <pc:chgData name="Guzman, Richard" userId="4e92d90a-c3ab-49a3-b40c-120ae6058106" providerId="ADAL" clId="{196DE374-B8BA-4B3D-BD74-5173709B5475}" dt="2022-08-10T14:25:29.308" v="388" actId="20577"/>
        <pc:sldMkLst>
          <pc:docMk/>
          <pc:sldMk cId="4148793846" sldId="261"/>
        </pc:sldMkLst>
        <pc:spChg chg="mod">
          <ac:chgData name="Guzman, Richard" userId="4e92d90a-c3ab-49a3-b40c-120ae6058106" providerId="ADAL" clId="{196DE374-B8BA-4B3D-BD74-5173709B5475}" dt="2022-08-10T14:22:21.571" v="15" actId="20577"/>
          <ac:spMkLst>
            <pc:docMk/>
            <pc:sldMk cId="4148793846" sldId="261"/>
            <ac:spMk id="2" creationId="{F2F7EF83-25C9-4D80-A2B6-062F7B538B68}"/>
          </ac:spMkLst>
        </pc:spChg>
        <pc:spChg chg="mod">
          <ac:chgData name="Guzman, Richard" userId="4e92d90a-c3ab-49a3-b40c-120ae6058106" providerId="ADAL" clId="{196DE374-B8BA-4B3D-BD74-5173709B5475}" dt="2022-08-10T14:25:29.308" v="388" actId="20577"/>
          <ac:spMkLst>
            <pc:docMk/>
            <pc:sldMk cId="4148793846" sldId="261"/>
            <ac:spMk id="3" creationId="{1F447433-28FA-4169-819E-EC1C39FD69A0}"/>
          </ac:spMkLst>
        </pc:spChg>
      </pc:sldChg>
      <pc:sldChg chg="modSp new del mod">
        <pc:chgData name="Guzman, Richard" userId="4e92d90a-c3ab-49a3-b40c-120ae6058106" providerId="ADAL" clId="{196DE374-B8BA-4B3D-BD74-5173709B5475}" dt="2022-08-12T18:27:40.538" v="844" actId="47"/>
        <pc:sldMkLst>
          <pc:docMk/>
          <pc:sldMk cId="3709122401" sldId="262"/>
        </pc:sldMkLst>
        <pc:spChg chg="mod">
          <ac:chgData name="Guzman, Richard" userId="4e92d90a-c3ab-49a3-b40c-120ae6058106" providerId="ADAL" clId="{196DE374-B8BA-4B3D-BD74-5173709B5475}" dt="2022-08-11T12:10:40.315" v="665" actId="20577"/>
          <ac:spMkLst>
            <pc:docMk/>
            <pc:sldMk cId="3709122401" sldId="262"/>
            <ac:spMk id="2" creationId="{7E7E4BA3-0809-4D19-86E4-1A18D60600E7}"/>
          </ac:spMkLst>
        </pc:spChg>
        <pc:spChg chg="mod">
          <ac:chgData name="Guzman, Richard" userId="4e92d90a-c3ab-49a3-b40c-120ae6058106" providerId="ADAL" clId="{196DE374-B8BA-4B3D-BD74-5173709B5475}" dt="2022-08-11T12:10:48.536" v="666"/>
          <ac:spMkLst>
            <pc:docMk/>
            <pc:sldMk cId="3709122401" sldId="262"/>
            <ac:spMk id="3" creationId="{8199A6A4-6D7B-46DF-A21B-026B4E254FB6}"/>
          </ac:spMkLst>
        </pc:spChg>
      </pc:sldChg>
      <pc:sldChg chg="modSp new mod">
        <pc:chgData name="Guzman, Richard" userId="4e92d90a-c3ab-49a3-b40c-120ae6058106" providerId="ADAL" clId="{196DE374-B8BA-4B3D-BD74-5173709B5475}" dt="2022-08-10T16:08:27.198" v="625" actId="20577"/>
        <pc:sldMkLst>
          <pc:docMk/>
          <pc:sldMk cId="1925613621" sldId="263"/>
        </pc:sldMkLst>
        <pc:spChg chg="mod">
          <ac:chgData name="Guzman, Richard" userId="4e92d90a-c3ab-49a3-b40c-120ae6058106" providerId="ADAL" clId="{196DE374-B8BA-4B3D-BD74-5173709B5475}" dt="2022-08-10T16:06:20.207" v="607" actId="20577"/>
          <ac:spMkLst>
            <pc:docMk/>
            <pc:sldMk cId="1925613621" sldId="263"/>
            <ac:spMk id="2" creationId="{C4AD7B58-2E06-42A5-BFE2-B565A315D533}"/>
          </ac:spMkLst>
        </pc:spChg>
        <pc:spChg chg="mod">
          <ac:chgData name="Guzman, Richard" userId="4e92d90a-c3ab-49a3-b40c-120ae6058106" providerId="ADAL" clId="{196DE374-B8BA-4B3D-BD74-5173709B5475}" dt="2022-08-10T16:08:27.198" v="625" actId="20577"/>
          <ac:spMkLst>
            <pc:docMk/>
            <pc:sldMk cId="1925613621" sldId="263"/>
            <ac:spMk id="3" creationId="{4DC1B097-A6A6-43B9-87C3-B282D23C82F6}"/>
          </ac:spMkLst>
        </pc:spChg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2059040686" sldId="264"/>
        </pc:sldMkLst>
      </pc:sldChg>
      <pc:sldChg chg="addSp modSp new del mod">
        <pc:chgData name="Guzman, Richard" userId="4e92d90a-c3ab-49a3-b40c-120ae6058106" providerId="ADAL" clId="{196DE374-B8BA-4B3D-BD74-5173709B5475}" dt="2022-08-11T13:12:01.854" v="834" actId="47"/>
        <pc:sldMkLst>
          <pc:docMk/>
          <pc:sldMk cId="2844215465" sldId="264"/>
        </pc:sldMkLst>
        <pc:spChg chg="mod">
          <ac:chgData name="Guzman, Richard" userId="4e92d90a-c3ab-49a3-b40c-120ae6058106" providerId="ADAL" clId="{196DE374-B8BA-4B3D-BD74-5173709B5475}" dt="2022-08-11T12:14:00.148" v="673" actId="1076"/>
          <ac:spMkLst>
            <pc:docMk/>
            <pc:sldMk cId="2844215465" sldId="264"/>
            <ac:spMk id="2" creationId="{DA6D6D2D-C707-4DF3-AB31-1FED1C584D95}"/>
          </ac:spMkLst>
        </pc:spChg>
        <pc:spChg chg="mod">
          <ac:chgData name="Guzman, Richard" userId="4e92d90a-c3ab-49a3-b40c-120ae6058106" providerId="ADAL" clId="{196DE374-B8BA-4B3D-BD74-5173709B5475}" dt="2022-08-11T12:13:57.108" v="672" actId="14100"/>
          <ac:spMkLst>
            <pc:docMk/>
            <pc:sldMk cId="2844215465" sldId="264"/>
            <ac:spMk id="3" creationId="{D7B64160-D3BC-422F-98F9-AEFDCFB4108E}"/>
          </ac:spMkLst>
        </pc:spChg>
        <pc:picChg chg="add mod">
          <ac:chgData name="Guzman, Richard" userId="4e92d90a-c3ab-49a3-b40c-120ae6058106" providerId="ADAL" clId="{196DE374-B8BA-4B3D-BD74-5173709B5475}" dt="2022-08-11T12:14:13.432" v="676" actId="14100"/>
          <ac:picMkLst>
            <pc:docMk/>
            <pc:sldMk cId="2844215465" sldId="264"/>
            <ac:picMk id="1026" creationId="{79A56C7E-C3AD-448A-98E0-2A9B98BBE9B3}"/>
          </ac:picMkLst>
        </pc:picChg>
      </pc:sldChg>
      <pc:sldChg chg="modSp">
        <pc:chgData name="Guzman, Richard" userId="4e92d90a-c3ab-49a3-b40c-120ae6058106" providerId="ADAL" clId="{196DE374-B8BA-4B3D-BD74-5173709B5475}" dt="2022-08-11T13:08:28.873" v="680" actId="1076"/>
        <pc:sldMkLst>
          <pc:docMk/>
          <pc:sldMk cId="2556357151" sldId="265"/>
        </pc:sldMkLst>
        <pc:picChg chg="mod">
          <ac:chgData name="Guzman, Richard" userId="4e92d90a-c3ab-49a3-b40c-120ae6058106" providerId="ADAL" clId="{196DE374-B8BA-4B3D-BD74-5173709B5475}" dt="2022-08-11T13:08:28.873" v="680" actId="1076"/>
          <ac:picMkLst>
            <pc:docMk/>
            <pc:sldMk cId="2556357151" sldId="265"/>
            <ac:picMk id="1026" creationId="{2FBA589B-22C5-412A-81AC-7B37580BEAB6}"/>
          </ac:picMkLst>
        </pc:picChg>
      </pc:sldChg>
      <pc:sldChg chg="modSp">
        <pc:chgData name="Guzman, Richard" userId="4e92d90a-c3ab-49a3-b40c-120ae6058106" providerId="ADAL" clId="{196DE374-B8BA-4B3D-BD74-5173709B5475}" dt="2022-08-11T13:09:03.531" v="681" actId="1076"/>
        <pc:sldMkLst>
          <pc:docMk/>
          <pc:sldMk cId="4123338896" sldId="270"/>
        </pc:sldMkLst>
        <pc:picChg chg="mod">
          <ac:chgData name="Guzman, Richard" userId="4e92d90a-c3ab-49a3-b40c-120ae6058106" providerId="ADAL" clId="{196DE374-B8BA-4B3D-BD74-5173709B5475}" dt="2022-08-11T13:09:03.531" v="681" actId="1076"/>
          <ac:picMkLst>
            <pc:docMk/>
            <pc:sldMk cId="4123338896" sldId="270"/>
            <ac:picMk id="3076" creationId="{F8EF8BFB-7C01-4AAE-ADCB-6F06453325F2}"/>
          </ac:picMkLst>
        </pc:picChg>
      </pc:sldChg>
      <pc:sldChg chg="modSp mod modAnim">
        <pc:chgData name="Guzman, Richard" userId="4e92d90a-c3ab-49a3-b40c-120ae6058106" providerId="ADAL" clId="{196DE374-B8BA-4B3D-BD74-5173709B5475}" dt="2022-08-11T13:11:41.697" v="831" actId="20577"/>
        <pc:sldMkLst>
          <pc:docMk/>
          <pc:sldMk cId="466454905" sldId="272"/>
        </pc:sldMkLst>
        <pc:spChg chg="mod">
          <ac:chgData name="Guzman, Richard" userId="4e92d90a-c3ab-49a3-b40c-120ae6058106" providerId="ADAL" clId="{196DE374-B8BA-4B3D-BD74-5173709B5475}" dt="2022-08-11T13:11:41.697" v="831" actId="20577"/>
          <ac:spMkLst>
            <pc:docMk/>
            <pc:sldMk cId="466454905" sldId="272"/>
            <ac:spMk id="4" creationId="{1773C548-C2B9-4FEB-A40C-0A4E440F0746}"/>
          </ac:spMkLst>
        </pc:spChg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2198337645" sldId="273"/>
        </pc:sldMkLst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232092009" sldId="274"/>
        </pc:sldMkLst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3022444806" sldId="275"/>
        </pc:sldMkLst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2161959384" sldId="276"/>
        </pc:sldMkLst>
      </pc:sldChg>
      <pc:sldChg chg="del">
        <pc:chgData name="Guzman, Richard" userId="4e92d90a-c3ab-49a3-b40c-120ae6058106" providerId="ADAL" clId="{196DE374-B8BA-4B3D-BD74-5173709B5475}" dt="2022-08-12T18:27:40.538" v="844" actId="47"/>
        <pc:sldMkLst>
          <pc:docMk/>
          <pc:sldMk cId="4197977192" sldId="277"/>
        </pc:sldMkLst>
      </pc:sldChg>
      <pc:sldMasterChg chg="delSldLayout">
        <pc:chgData name="Guzman, Richard" userId="4e92d90a-c3ab-49a3-b40c-120ae6058106" providerId="ADAL" clId="{196DE374-B8BA-4B3D-BD74-5173709B5475}" dt="2022-08-12T18:27:40.538" v="844" actId="47"/>
        <pc:sldMasterMkLst>
          <pc:docMk/>
          <pc:sldMasterMk cId="2160983375" sldId="2147483679"/>
        </pc:sldMasterMkLst>
        <pc:sldLayoutChg chg="del">
          <pc:chgData name="Guzman, Richard" userId="4e92d90a-c3ab-49a3-b40c-120ae6058106" providerId="ADAL" clId="{196DE374-B8BA-4B3D-BD74-5173709B5475}" dt="2022-08-12T18:27:40.538" v="844" actId="47"/>
          <pc:sldLayoutMkLst>
            <pc:docMk/>
            <pc:sldMasterMk cId="2160983375" sldId="2147483679"/>
            <pc:sldLayoutMk cId="1608785251" sldId="214748369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22BE0-B3D8-4ACE-9AFE-D696DCAAA20E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BD015-E889-48FD-9E30-B67F498D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9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7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7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9455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40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10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0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5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66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62B2-2410-4974-A78B-F2306F3B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50A9C-ABCE-4A60-8E15-FD77EAC14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DA75A-2C39-44B8-AEC8-0C35942F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30B2E-CE36-4DEF-9E2F-E8974F88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DD6B0-21CF-49F2-A1FE-AB4A6410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3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4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3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9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8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7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7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656E06-1464-4993-9D27-371AB69EB682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B767AC-19AC-41CF-BABD-1454ECBD2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8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2">
            <a:extLst>
              <a:ext uri="{FF2B5EF4-FFF2-40B4-BE49-F238E27FC236}">
                <a16:creationId xmlns:a16="http://schemas.microsoft.com/office/drawing/2014/main" id="{E43006C0-9CF0-4AD0-9C72-B3F9942A8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057">
            <a:extLst>
              <a:ext uri="{FF2B5EF4-FFF2-40B4-BE49-F238E27FC236}">
                <a16:creationId xmlns:a16="http://schemas.microsoft.com/office/drawing/2014/main" id="{4307D36E-6608-46E6-857A-E172960BB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060" name="Rectangle 2059">
            <a:extLst>
              <a:ext uri="{FF2B5EF4-FFF2-40B4-BE49-F238E27FC236}">
                <a16:creationId xmlns:a16="http://schemas.microsoft.com/office/drawing/2014/main" id="{2120660E-F826-4655-BB97-984B17FE5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2" name="Picture 2">
            <a:extLst>
              <a:ext uri="{FF2B5EF4-FFF2-40B4-BE49-F238E27FC236}">
                <a16:creationId xmlns:a16="http://schemas.microsoft.com/office/drawing/2014/main" id="{B36D89EE-FA2B-4C32-8C00-B2C6ED212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6D9818-43F0-49B5-A69E-9B55923DDB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46" y="609600"/>
            <a:ext cx="3380993" cy="5181599"/>
          </a:xfrm>
          <a:prstGeom prst="roundRect">
            <a:avLst>
              <a:gd name="adj" fmla="val 2392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64" name="Picture 2063">
            <a:extLst>
              <a:ext uri="{FF2B5EF4-FFF2-40B4-BE49-F238E27FC236}">
                <a16:creationId xmlns:a16="http://schemas.microsoft.com/office/drawing/2014/main" id="{318307F8-152F-4244-A9FE-8D30EFFB7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13774" y="2367092"/>
            <a:ext cx="3893978" cy="342410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Coach Guzman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English III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Conference Period: 8:26-9:15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Email: Richard.Guzman@fortbendisd.com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Phone: 281 634- 7000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13776" y="618517"/>
            <a:ext cx="3893976" cy="15961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Welcome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0"/>
    </mc:Choice>
    <mc:Fallback xmlns="">
      <p:transition spd="slow" advTm="20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228601"/>
            <a:ext cx="8510588" cy="1325563"/>
          </a:xfrm>
        </p:spPr>
        <p:txBody>
          <a:bodyPr/>
          <a:lstStyle/>
          <a:p>
            <a:r>
              <a:rPr lang="en-US"/>
              <a:t>Class Rules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825625" y="1676400"/>
            <a:ext cx="8540750" cy="495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Be on Time</a:t>
            </a:r>
          </a:p>
          <a:p>
            <a:pPr>
              <a:lnSpc>
                <a:spcPct val="80000"/>
              </a:lnSpc>
            </a:pPr>
            <a:r>
              <a:rPr lang="en-US" sz="4400" dirty="0"/>
              <a:t>Be Respectful</a:t>
            </a:r>
          </a:p>
          <a:p>
            <a:pPr>
              <a:lnSpc>
                <a:spcPct val="80000"/>
              </a:lnSpc>
            </a:pPr>
            <a:r>
              <a:rPr lang="en-US" sz="4400" dirty="0"/>
              <a:t>Be Responsible</a:t>
            </a:r>
          </a:p>
          <a:p>
            <a:pPr>
              <a:lnSpc>
                <a:spcPct val="80000"/>
              </a:lnSpc>
            </a:pPr>
            <a:r>
              <a:rPr lang="en-US" sz="4400" dirty="0"/>
              <a:t>No Food or Drinks</a:t>
            </a:r>
          </a:p>
          <a:p>
            <a:pPr>
              <a:lnSpc>
                <a:spcPct val="90000"/>
              </a:lnSpc>
              <a:buNone/>
            </a:pPr>
            <a:r>
              <a:rPr lang="en-US" sz="4400" b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ransition spd="slow" advTm="200000">
    <p:fade/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7EF83-25C9-4D80-A2B6-062F7B53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Phones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47433-28FA-4169-819E-EC1C39FD6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cell phones shall be put away when class starts.</a:t>
            </a:r>
          </a:p>
          <a:p>
            <a:r>
              <a:rPr lang="en-US" dirty="0"/>
              <a:t>If cell phone is a distraction during class, there will be 2 warnings, after the 2</a:t>
            </a:r>
            <a:r>
              <a:rPr lang="en-US" baseline="30000" dirty="0"/>
              <a:t>nd</a:t>
            </a:r>
            <a:r>
              <a:rPr lang="en-US" dirty="0"/>
              <a:t> warning cell phone will be placed on my desk till the end of class.</a:t>
            </a:r>
          </a:p>
          <a:p>
            <a:pPr marL="0" indent="0">
              <a:buNone/>
            </a:pPr>
            <a:r>
              <a:rPr lang="en-US" dirty="0"/>
              <a:t>Charging station is also available.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BD5C-75DA-4BB8-A1F7-95D50D94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</a:t>
            </a:r>
            <a:r>
              <a:rPr lang="en-US" dirty="0" err="1"/>
              <a:t>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858C6-807B-45EB-929E-CF43914380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Simplicity" panose="02000603000000000000" pitchFamily="2" charset="0"/>
              </a:rPr>
              <a:t>NEW</a:t>
            </a:r>
            <a:r>
              <a:rPr lang="en-US" altLang="en-US" b="1" dirty="0">
                <a:latin typeface="Simplicity" panose="02000603000000000000" pitchFamily="2" charset="0"/>
              </a:rPr>
              <a:t> English Department Late Policy: 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b="1" dirty="0">
              <a:latin typeface="Simplicity" panose="02000603000000000000" pitchFamily="2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dirty="0">
                <a:latin typeface="Simplicity" panose="02000603000000000000" pitchFamily="2" charset="0"/>
              </a:rPr>
              <a:t>This year the entire English department has adopted the same Late Policy. It is: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dirty="0">
              <a:latin typeface="Simplicity" panose="02000603000000000000" pitchFamily="2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dirty="0">
                <a:latin typeface="Simplicity" panose="02000603000000000000" pitchFamily="2" charset="0"/>
              </a:rPr>
              <a:t>	- 15 points off </a:t>
            </a:r>
            <a:r>
              <a:rPr lang="en-US" altLang="en-US" b="1" dirty="0">
                <a:latin typeface="Simplicity" panose="02000603000000000000" pitchFamily="2" charset="0"/>
              </a:rPr>
              <a:t>per day</a:t>
            </a:r>
            <a:r>
              <a:rPr lang="en-US" altLang="en-US" dirty="0">
                <a:latin typeface="Simplicity" panose="02000603000000000000" pitchFamily="2" charset="0"/>
              </a:rPr>
              <a:t>. 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dirty="0">
              <a:latin typeface="Simplicity" panose="02000603000000000000" pitchFamily="2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dirty="0">
                <a:latin typeface="Simplicity" panose="02000603000000000000" pitchFamily="2" charset="0"/>
              </a:rPr>
              <a:t>	- As of </a:t>
            </a:r>
            <a:r>
              <a:rPr lang="en-US" altLang="en-US" b="1" dirty="0">
                <a:latin typeface="Simplicity" panose="02000603000000000000" pitchFamily="2" charset="0"/>
              </a:rPr>
              <a:t>Day 4</a:t>
            </a:r>
            <a:r>
              <a:rPr lang="en-US" altLang="en-US" dirty="0">
                <a:latin typeface="Simplicity" panose="02000603000000000000" pitchFamily="2" charset="0"/>
              </a:rPr>
              <a:t> it is worth </a:t>
            </a:r>
            <a:r>
              <a:rPr lang="en-US" altLang="en-US" b="1" dirty="0">
                <a:latin typeface="Simplicity" panose="02000603000000000000" pitchFamily="2" charset="0"/>
              </a:rPr>
              <a:t>0 (ZERO) points</a:t>
            </a:r>
            <a:r>
              <a:rPr lang="en-US" altLang="en-US" dirty="0">
                <a:latin typeface="Simplicity" panose="02000603000000000000" pitchFamily="2" charset="0"/>
              </a:rPr>
              <a:t>. </a:t>
            </a:r>
            <a:endParaRPr lang="en-US" altLang="en-US" i="1" dirty="0">
              <a:latin typeface="Simplicity" panose="02000603000000000000" pitchFamily="2" charset="0"/>
            </a:endParaRPr>
          </a:p>
          <a:p>
            <a:endParaRPr lang="en-US" dirty="0"/>
          </a:p>
        </p:txBody>
      </p:sp>
      <p:pic>
        <p:nvPicPr>
          <p:cNvPr id="1026" name="Picture 2" descr="Please Don't Be Late - beggingcat | Meme Generator">
            <a:extLst>
              <a:ext uri="{FF2B5EF4-FFF2-40B4-BE49-F238E27FC236}">
                <a16:creationId xmlns:a16="http://schemas.microsoft.com/office/drawing/2014/main" id="{2FBA589B-22C5-412A-81AC-7B37580BEAB6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39737"/>
            <a:ext cx="5287427" cy="407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35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BD5C-75DA-4BB8-A1F7-95D50D94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I’m Absent?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858C6-807B-45EB-929E-CF43914380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en-US" altLang="en-US" b="1" dirty="0">
                <a:latin typeface="Simplicity" panose="02000603000000000000" pitchFamily="2" charset="0"/>
              </a:rPr>
              <a:t>You have the same number of Days that you were out to get the assignment in before it counts as late. 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b="1" i="1" dirty="0">
              <a:latin typeface="Simplicity" panose="02000603000000000000" pitchFamily="2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b="1" dirty="0">
                <a:latin typeface="Simplicity" panose="02000603000000000000" pitchFamily="2" charset="0"/>
              </a:rPr>
              <a:t>If this is at the beginning of a project, this does not count for the entire project; </a:t>
            </a:r>
            <a:r>
              <a:rPr lang="en-US" altLang="en-US" b="1" i="1" dirty="0">
                <a:latin typeface="Simplicity" panose="02000603000000000000" pitchFamily="2" charset="0"/>
              </a:rPr>
              <a:t>Just the next deadline </a:t>
            </a:r>
            <a:r>
              <a:rPr lang="en-US" altLang="en-US" b="1" dirty="0">
                <a:latin typeface="Simplicity" panose="02000603000000000000" pitchFamily="2" charset="0"/>
              </a:rPr>
              <a:t>in the project. </a:t>
            </a:r>
            <a:endParaRPr lang="en-US" altLang="en-US" dirty="0">
              <a:latin typeface="Simplicity" panose="02000603000000000000" pitchFamily="2" charset="0"/>
            </a:endParaRPr>
          </a:p>
          <a:p>
            <a:endParaRPr lang="en-US" dirty="0"/>
          </a:p>
        </p:txBody>
      </p:sp>
      <p:pic>
        <p:nvPicPr>
          <p:cNvPr id="3076" name="Picture 4" descr="FREE! Back to School Classroom Rules Memes by Your Science Teacher">
            <a:extLst>
              <a:ext uri="{FF2B5EF4-FFF2-40B4-BE49-F238E27FC236}">
                <a16:creationId xmlns:a16="http://schemas.microsoft.com/office/drawing/2014/main" id="{F8EF8BFB-7C01-4AAE-ADCB-6F06453325F2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438" y="2214694"/>
            <a:ext cx="5203751" cy="400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3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BD5C-75DA-4BB8-A1F7-95D50D94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 fail an assignment?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858C6-807B-45EB-929E-CF43914380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latin typeface="Simplicity" pitchFamily="2" charset="0"/>
              </a:rPr>
              <a:t>Retests are available for any student who fails a test. 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Simplicity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Simplicity" pitchFamily="2" charset="0"/>
              </a:rPr>
              <a:t>You will need to do a “Reteach” opportunity (Come to Tutorials). 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Simplicity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Simplicity" pitchFamily="2" charset="0"/>
              </a:rPr>
              <a:t>The highest grade on a retest is 75%.</a:t>
            </a:r>
          </a:p>
        </p:txBody>
      </p:sp>
      <p:pic>
        <p:nvPicPr>
          <p:cNvPr id="4098" name="Picture 2" descr="Fail Fast and Take the Heat Out of Failure – TLNT">
            <a:extLst>
              <a:ext uri="{FF2B5EF4-FFF2-40B4-BE49-F238E27FC236}">
                <a16:creationId xmlns:a16="http://schemas.microsoft.com/office/drawing/2014/main" id="{ECA77AE9-1BD9-4370-9F21-71D6CA8C5E4B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217" y="2063397"/>
            <a:ext cx="4434058" cy="295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2F7252-B1BC-44D1-8530-68B7976EADA6}"/>
              </a:ext>
            </a:extLst>
          </p:cNvPr>
          <p:cNvSpPr txBox="1"/>
          <p:nvPr/>
        </p:nvSpPr>
        <p:spPr>
          <a:xfrm>
            <a:off x="1456266" y="5560174"/>
            <a:ext cx="83356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If I can’t </a:t>
            </a:r>
            <a:r>
              <a:rPr lang="en-US" sz="5000" dirty="0">
                <a:solidFill>
                  <a:srgbClr val="FFFF00"/>
                </a:solidFill>
              </a:rPr>
              <a:t>READ</a:t>
            </a:r>
            <a:r>
              <a:rPr lang="en-US" sz="5000" dirty="0">
                <a:solidFill>
                  <a:schemeClr val="bg1"/>
                </a:solidFill>
              </a:rPr>
              <a:t> it, I can’t </a:t>
            </a:r>
            <a:r>
              <a:rPr lang="en-US" sz="5000" dirty="0">
                <a:solidFill>
                  <a:srgbClr val="FFFF00"/>
                </a:solidFill>
              </a:rPr>
              <a:t>GRADE</a:t>
            </a:r>
            <a:r>
              <a:rPr lang="en-US" sz="5000" dirty="0">
                <a:solidFill>
                  <a:schemeClr val="bg1"/>
                </a:solidFill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320170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BD5C-75DA-4BB8-A1F7-95D50D94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Plagiarism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858C6-807B-45EB-929E-CF43914380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5422" y="1693334"/>
            <a:ext cx="5289092" cy="36812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b="1" dirty="0">
                <a:latin typeface="Simplicity" pitchFamily="2" charset="0"/>
              </a:rPr>
              <a:t>1</a:t>
            </a:r>
            <a:r>
              <a:rPr lang="en-US" altLang="en-US" b="1" baseline="30000" dirty="0">
                <a:latin typeface="Simplicity" pitchFamily="2" charset="0"/>
              </a:rPr>
              <a:t>st</a:t>
            </a:r>
            <a:r>
              <a:rPr lang="en-US" altLang="en-US" b="1" dirty="0">
                <a:latin typeface="Simplicity" pitchFamily="2" charset="0"/>
              </a:rPr>
              <a:t> Offense:</a:t>
            </a:r>
          </a:p>
          <a:p>
            <a:pPr>
              <a:buNone/>
            </a:pPr>
            <a:r>
              <a:rPr lang="en-US" altLang="en-US" dirty="0">
                <a:latin typeface="Simplicity" pitchFamily="2" charset="0"/>
              </a:rPr>
              <a:t>     Parent will be contacted and the student will repeat the assignment for a grade of not more than a 50.</a:t>
            </a:r>
          </a:p>
          <a:p>
            <a:pPr>
              <a:buNone/>
            </a:pPr>
            <a:r>
              <a:rPr lang="en-US" altLang="en-US" b="1" dirty="0">
                <a:latin typeface="Simplicity" pitchFamily="2" charset="0"/>
              </a:rPr>
              <a:t>2</a:t>
            </a:r>
            <a:r>
              <a:rPr lang="en-US" altLang="en-US" b="1" baseline="30000" dirty="0">
                <a:latin typeface="Simplicity" pitchFamily="2" charset="0"/>
              </a:rPr>
              <a:t>nd</a:t>
            </a:r>
            <a:r>
              <a:rPr lang="en-US" altLang="en-US" b="1" dirty="0">
                <a:latin typeface="Simplicity" pitchFamily="2" charset="0"/>
              </a:rPr>
              <a:t> Offense: </a:t>
            </a:r>
          </a:p>
          <a:p>
            <a:pPr>
              <a:buNone/>
            </a:pPr>
            <a:r>
              <a:rPr lang="en-US" altLang="en-US" dirty="0">
                <a:latin typeface="Simplicity" pitchFamily="2" charset="0"/>
              </a:rPr>
              <a:t>     Repeat parent contact, student will receive a discipline referral to their AP and they will receive a ZERO for the assignment.</a:t>
            </a:r>
          </a:p>
          <a:p>
            <a:endParaRPr lang="en-US" dirty="0"/>
          </a:p>
        </p:txBody>
      </p:sp>
      <p:pic>
        <p:nvPicPr>
          <p:cNvPr id="2050" name="Picture 2" descr="Cheater Cheater Pumpkin Eater - Home">
            <a:extLst>
              <a:ext uri="{FF2B5EF4-FFF2-40B4-BE49-F238E27FC236}">
                <a16:creationId xmlns:a16="http://schemas.microsoft.com/office/drawing/2014/main" id="{F1B0438C-A79E-445F-A843-23F2519E282F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116" y="1948899"/>
            <a:ext cx="5910105" cy="33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BD5C-75DA-4BB8-A1F7-95D50D94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Help</a:t>
            </a:r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5F3276CD-ABBE-4F3A-A9AB-D64591A7E571}"/>
              </a:ext>
            </a:extLst>
          </p:cNvPr>
          <p:cNvSpPr/>
          <p:nvPr/>
        </p:nvSpPr>
        <p:spPr>
          <a:xfrm>
            <a:off x="7507111" y="4718756"/>
            <a:ext cx="1207911" cy="609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3C548-C2B9-4FEB-A40C-0A4E440F074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93971" y="1659468"/>
            <a:ext cx="5284254" cy="3715118"/>
          </a:xfrm>
        </p:spPr>
        <p:txBody>
          <a:bodyPr>
            <a:noAutofit/>
          </a:bodyPr>
          <a:lstStyle/>
          <a:p>
            <a:r>
              <a:rPr lang="en-US" dirty="0"/>
              <a:t>Tutorials:</a:t>
            </a:r>
          </a:p>
          <a:p>
            <a:pPr lvl="1"/>
            <a:r>
              <a:rPr lang="en-US" sz="2000" dirty="0"/>
              <a:t>Tuesday from 7:00-7:30am. </a:t>
            </a:r>
          </a:p>
          <a:p>
            <a:pPr lvl="1"/>
            <a:r>
              <a:rPr lang="en-US" sz="2000" dirty="0"/>
              <a:t>Thursdays from 7:00-7:30am.</a:t>
            </a:r>
          </a:p>
          <a:p>
            <a:pPr lvl="1"/>
            <a:endParaRPr lang="en-US" sz="2000" dirty="0"/>
          </a:p>
          <a:p>
            <a:r>
              <a:rPr lang="en-US" dirty="0"/>
              <a:t>Email: </a:t>
            </a:r>
          </a:p>
          <a:p>
            <a:pPr lvl="1"/>
            <a:r>
              <a:rPr lang="en-US" sz="2000" dirty="0"/>
              <a:t>Richard.Guzman@fortbendisd.com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126" name="Picture 6" descr="Why Do Ships &amp; Airplanes Use The Term 'Mayday' When In Danger?">
            <a:extLst>
              <a:ext uri="{FF2B5EF4-FFF2-40B4-BE49-F238E27FC236}">
                <a16:creationId xmlns:a16="http://schemas.microsoft.com/office/drawing/2014/main" id="{ED374915-1624-4B8C-99C0-B42FFBB7F5B6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29" y="1843940"/>
            <a:ext cx="5416493" cy="360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45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7B58-2E06-42A5-BFE2-B565A315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1B097-A6A6-43B9-87C3-B282D23C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10/10 rule</a:t>
            </a:r>
            <a:r>
              <a:rPr lang="en-US" dirty="0"/>
              <a:t>- No students should leave the room in the first 10 minutes, or the last 10 minutes of class unless it is an emergency.</a:t>
            </a:r>
          </a:p>
          <a:p>
            <a:r>
              <a:rPr lang="en-US" dirty="0"/>
              <a:t>NO PASS PERIOD TIMES:</a:t>
            </a:r>
          </a:p>
          <a:p>
            <a:r>
              <a:rPr lang="en-US" dirty="0"/>
              <a:t>no pass period during Tiger Time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Period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1362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3270</TotalTime>
  <Words>364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Simplicity</vt:lpstr>
      <vt:lpstr>Tw Cen MT</vt:lpstr>
      <vt:lpstr>Wingdings</vt:lpstr>
      <vt:lpstr>Droplet</vt:lpstr>
      <vt:lpstr>Welcome</vt:lpstr>
      <vt:lpstr>Class Rules</vt:lpstr>
      <vt:lpstr>Cell Phones</vt:lpstr>
      <vt:lpstr>Late WOrk</vt:lpstr>
      <vt:lpstr>What if I’m Absent?</vt:lpstr>
      <vt:lpstr>What if I fail an assignment?</vt:lpstr>
      <vt:lpstr>Plagiarism Policy</vt:lpstr>
      <vt:lpstr>How to Get Help</vt:lpstr>
      <vt:lpstr>Restroom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Guzman, Richard</dc:creator>
  <cp:lastModifiedBy>Guzman, Richard</cp:lastModifiedBy>
  <cp:revision>1</cp:revision>
  <dcterms:created xsi:type="dcterms:W3CDTF">2022-08-09T19:43:35Z</dcterms:created>
  <dcterms:modified xsi:type="dcterms:W3CDTF">2022-08-12T18:28:19Z</dcterms:modified>
</cp:coreProperties>
</file>